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6769100" cy="5616575"/>
  <p:notesSz cx="6896100" cy="10033000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>
          <p15:clr>
            <a:srgbClr val="A4A3A4"/>
          </p15:clr>
        </p15:guide>
        <p15:guide id="2" pos="21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105" d="100"/>
          <a:sy n="105" d="100"/>
        </p:scale>
        <p:origin x="1776" y="102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/>
          <p:cNvGrpSpPr/>
          <p:nvPr userDrawn="1"/>
        </p:nvGrpSpPr>
        <p:grpSpPr>
          <a:xfrm>
            <a:off x="0" y="-24"/>
            <a:ext cx="6769100" cy="3600000"/>
            <a:chOff x="0" y="-24"/>
            <a:chExt cx="6769100" cy="3600000"/>
          </a:xfrm>
        </p:grpSpPr>
        <p:sp>
          <p:nvSpPr>
            <p:cNvPr id="14" name="正方形/長方形 13"/>
            <p:cNvSpPr/>
            <p:nvPr userDrawn="1"/>
          </p:nvSpPr>
          <p:spPr>
            <a:xfrm rot="10800000">
              <a:off x="0" y="-24"/>
              <a:ext cx="6769100" cy="360000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5" name="図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010" y="469092"/>
              <a:ext cx="115994" cy="240580"/>
            </a:xfrm>
            <a:prstGeom prst="rect">
              <a:avLst/>
            </a:prstGeom>
          </p:spPr>
        </p:pic>
        <p:pic>
          <p:nvPicPr>
            <p:cNvPr id="16" name="図 15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5338" y="734430"/>
              <a:ext cx="58612" cy="121566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3490" y="698733"/>
              <a:ext cx="58612" cy="121566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8761" y="1074001"/>
              <a:ext cx="58612" cy="121566"/>
            </a:xfrm>
            <a:prstGeom prst="rect">
              <a:avLst/>
            </a:prstGeom>
          </p:spPr>
        </p:pic>
        <p:pic>
          <p:nvPicPr>
            <p:cNvPr id="19" name="図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0976" y="355717"/>
              <a:ext cx="58612" cy="121566"/>
            </a:xfrm>
            <a:prstGeom prst="rect">
              <a:avLst/>
            </a:prstGeom>
          </p:spPr>
        </p:pic>
        <p:pic>
          <p:nvPicPr>
            <p:cNvPr id="20" name="図 1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0297" y="655334"/>
              <a:ext cx="106260" cy="220392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0047" y="832749"/>
              <a:ext cx="58612" cy="121566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468" y="1301060"/>
              <a:ext cx="58612" cy="121566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708" y="2443730"/>
              <a:ext cx="58612" cy="121566"/>
            </a:xfrm>
            <a:prstGeom prst="rect">
              <a:avLst/>
            </a:prstGeom>
          </p:spPr>
        </p:pic>
        <p:pic>
          <p:nvPicPr>
            <p:cNvPr id="24" name="図 23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168" y="1681562"/>
              <a:ext cx="58612" cy="121566"/>
            </a:xfrm>
            <a:prstGeom prst="rect">
              <a:avLst/>
            </a:prstGeom>
          </p:spPr>
        </p:pic>
        <p:pic>
          <p:nvPicPr>
            <p:cNvPr id="25" name="図 2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690" y="2127921"/>
              <a:ext cx="128090" cy="265669"/>
            </a:xfrm>
            <a:prstGeom prst="rect">
              <a:avLst/>
            </a:prstGeom>
          </p:spPr>
        </p:pic>
        <p:pic>
          <p:nvPicPr>
            <p:cNvPr id="26" name="図 25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2572" y="364438"/>
              <a:ext cx="58612" cy="121566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080" y="1688174"/>
              <a:ext cx="121223" cy="251426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5792" y="576642"/>
              <a:ext cx="147817" cy="306584"/>
            </a:xfrm>
            <a:prstGeom prst="rect">
              <a:avLst/>
            </a:prstGeom>
          </p:spPr>
        </p:pic>
        <p:pic>
          <p:nvPicPr>
            <p:cNvPr id="29" name="図 2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6307" y="905923"/>
              <a:ext cx="58612" cy="121566"/>
            </a:xfrm>
            <a:prstGeom prst="rect">
              <a:avLst/>
            </a:prstGeom>
          </p:spPr>
        </p:pic>
        <p:pic>
          <p:nvPicPr>
            <p:cNvPr id="30" name="図 2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1633" y="1227887"/>
              <a:ext cx="156470" cy="324531"/>
            </a:xfrm>
            <a:prstGeom prst="rect">
              <a:avLst/>
            </a:prstGeom>
          </p:spPr>
        </p:pic>
        <p:pic>
          <p:nvPicPr>
            <p:cNvPr id="31" name="図 3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5815" y="1235204"/>
              <a:ext cx="58612" cy="121566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4868" y="1930353"/>
              <a:ext cx="95256" cy="197568"/>
            </a:xfrm>
            <a:prstGeom prst="rect">
              <a:avLst/>
            </a:prstGeom>
          </p:spPr>
        </p:pic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36" name="図 3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13" Type="http://schemas.openxmlformats.org/officeDocument/2006/relationships/image" Target="../media/image15.tiff"/><Relationship Id="rId18" Type="http://schemas.openxmlformats.org/officeDocument/2006/relationships/image" Target="../media/image20.tiff"/><Relationship Id="rId26" Type="http://schemas.openxmlformats.org/officeDocument/2006/relationships/image" Target="../media/image28.tiff"/><Relationship Id="rId3" Type="http://schemas.openxmlformats.org/officeDocument/2006/relationships/image" Target="../media/image5.tiff"/><Relationship Id="rId21" Type="http://schemas.openxmlformats.org/officeDocument/2006/relationships/image" Target="../media/image23.tiff"/><Relationship Id="rId34" Type="http://schemas.openxmlformats.org/officeDocument/2006/relationships/image" Target="../media/image36.tiff"/><Relationship Id="rId7" Type="http://schemas.openxmlformats.org/officeDocument/2006/relationships/image" Target="../media/image9.tiff"/><Relationship Id="rId12" Type="http://schemas.openxmlformats.org/officeDocument/2006/relationships/image" Target="../media/image14.tiff"/><Relationship Id="rId17" Type="http://schemas.openxmlformats.org/officeDocument/2006/relationships/image" Target="../media/image19.tiff"/><Relationship Id="rId25" Type="http://schemas.openxmlformats.org/officeDocument/2006/relationships/image" Target="../media/image27.tiff"/><Relationship Id="rId33" Type="http://schemas.openxmlformats.org/officeDocument/2006/relationships/image" Target="../media/image35.tiff"/><Relationship Id="rId2" Type="http://schemas.openxmlformats.org/officeDocument/2006/relationships/image" Target="../media/image4.tiff"/><Relationship Id="rId16" Type="http://schemas.openxmlformats.org/officeDocument/2006/relationships/image" Target="../media/image18.tiff"/><Relationship Id="rId20" Type="http://schemas.openxmlformats.org/officeDocument/2006/relationships/image" Target="../media/image22.tiff"/><Relationship Id="rId29" Type="http://schemas.openxmlformats.org/officeDocument/2006/relationships/image" Target="../media/image3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11" Type="http://schemas.openxmlformats.org/officeDocument/2006/relationships/image" Target="../media/image13.tiff"/><Relationship Id="rId24" Type="http://schemas.openxmlformats.org/officeDocument/2006/relationships/image" Target="../media/image26.tiff"/><Relationship Id="rId32" Type="http://schemas.openxmlformats.org/officeDocument/2006/relationships/image" Target="../media/image34.tiff"/><Relationship Id="rId5" Type="http://schemas.openxmlformats.org/officeDocument/2006/relationships/image" Target="../media/image7.tiff"/><Relationship Id="rId15" Type="http://schemas.openxmlformats.org/officeDocument/2006/relationships/image" Target="../media/image17.tiff"/><Relationship Id="rId23" Type="http://schemas.openxmlformats.org/officeDocument/2006/relationships/image" Target="../media/image25.tiff"/><Relationship Id="rId28" Type="http://schemas.openxmlformats.org/officeDocument/2006/relationships/image" Target="../media/image30.tiff"/><Relationship Id="rId36" Type="http://schemas.openxmlformats.org/officeDocument/2006/relationships/hyperlink" Target="TEL:000-0000-0000" TargetMode="External"/><Relationship Id="rId10" Type="http://schemas.openxmlformats.org/officeDocument/2006/relationships/image" Target="../media/image12.tiff"/><Relationship Id="rId19" Type="http://schemas.openxmlformats.org/officeDocument/2006/relationships/image" Target="../media/image21.tiff"/><Relationship Id="rId31" Type="http://schemas.openxmlformats.org/officeDocument/2006/relationships/image" Target="../media/image33.tiff"/><Relationship Id="rId4" Type="http://schemas.openxmlformats.org/officeDocument/2006/relationships/image" Target="../media/image6.tiff"/><Relationship Id="rId9" Type="http://schemas.openxmlformats.org/officeDocument/2006/relationships/image" Target="../media/image11.tiff"/><Relationship Id="rId14" Type="http://schemas.openxmlformats.org/officeDocument/2006/relationships/image" Target="../media/image16.tiff"/><Relationship Id="rId22" Type="http://schemas.openxmlformats.org/officeDocument/2006/relationships/image" Target="../media/image24.tiff"/><Relationship Id="rId27" Type="http://schemas.openxmlformats.org/officeDocument/2006/relationships/image" Target="../media/image29.tiff"/><Relationship Id="rId30" Type="http://schemas.openxmlformats.org/officeDocument/2006/relationships/image" Target="../media/image32.tiff"/><Relationship Id="rId35" Type="http://schemas.openxmlformats.org/officeDocument/2006/relationships/image" Target="../media/image37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/>
          <p:cNvGrpSpPr>
            <a:grpSpLocks noChangeAspect="1"/>
          </p:cNvGrpSpPr>
          <p:nvPr/>
        </p:nvGrpSpPr>
        <p:grpSpPr>
          <a:xfrm>
            <a:off x="914060" y="3312343"/>
            <a:ext cx="4940979" cy="594966"/>
            <a:chOff x="1190505" y="4675984"/>
            <a:chExt cx="7058542" cy="849952"/>
          </a:xfrm>
        </p:grpSpPr>
        <p:grpSp>
          <p:nvGrpSpPr>
            <p:cNvPr id="85" name="グループ化 84"/>
            <p:cNvGrpSpPr/>
            <p:nvPr/>
          </p:nvGrpSpPr>
          <p:grpSpPr>
            <a:xfrm rot="18488235">
              <a:off x="1781348" y="4827066"/>
              <a:ext cx="849952" cy="547788"/>
              <a:chOff x="1098499" y="1511535"/>
              <a:chExt cx="1373457" cy="885183"/>
            </a:xfrm>
          </p:grpSpPr>
          <p:pic>
            <p:nvPicPr>
              <p:cNvPr id="124" name="図 12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495050">
                <a:off x="1988735" y="1850587"/>
                <a:ext cx="429842" cy="536600"/>
              </a:xfrm>
              <a:prstGeom prst="rect">
                <a:avLst/>
              </a:prstGeom>
            </p:spPr>
          </p:pic>
          <p:pic>
            <p:nvPicPr>
              <p:cNvPr id="125" name="図 12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822492">
                <a:off x="1161413" y="1662352"/>
                <a:ext cx="506620" cy="632447"/>
              </a:xfrm>
              <a:prstGeom prst="rect">
                <a:avLst/>
              </a:prstGeom>
            </p:spPr>
          </p:pic>
          <p:pic>
            <p:nvPicPr>
              <p:cNvPr id="126" name="図 12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3680">
                <a:off x="1396932" y="1511535"/>
                <a:ext cx="929150" cy="885183"/>
              </a:xfrm>
              <a:prstGeom prst="rect">
                <a:avLst/>
              </a:prstGeom>
            </p:spPr>
          </p:pic>
        </p:grpSp>
        <p:grpSp>
          <p:nvGrpSpPr>
            <p:cNvPr id="86" name="グループ化 85"/>
            <p:cNvGrpSpPr/>
            <p:nvPr/>
          </p:nvGrpSpPr>
          <p:grpSpPr>
            <a:xfrm>
              <a:off x="1190505" y="4765514"/>
              <a:ext cx="7058542" cy="665337"/>
              <a:chOff x="1190505" y="4765514"/>
              <a:chExt cx="7058542" cy="665337"/>
            </a:xfrm>
          </p:grpSpPr>
          <p:grpSp>
            <p:nvGrpSpPr>
              <p:cNvPr id="87" name="グループ化 86"/>
              <p:cNvGrpSpPr/>
              <p:nvPr/>
            </p:nvGrpSpPr>
            <p:grpSpPr>
              <a:xfrm rot="20730826">
                <a:off x="3878097" y="4765514"/>
                <a:ext cx="893054" cy="623449"/>
                <a:chOff x="979147" y="3249744"/>
                <a:chExt cx="948826" cy="662384"/>
              </a:xfrm>
            </p:grpSpPr>
            <p:pic>
              <p:nvPicPr>
                <p:cNvPr id="122" name="図 121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5602998">
                  <a:off x="1128499" y="3358957"/>
                  <a:ext cx="283464" cy="582168"/>
                </a:xfrm>
                <a:prstGeom prst="rect">
                  <a:avLst/>
                </a:prstGeom>
              </p:spPr>
            </p:pic>
            <p:pic>
              <p:nvPicPr>
                <p:cNvPr id="123" name="図 122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399623">
                  <a:off x="1234882" y="3249744"/>
                  <a:ext cx="693091" cy="662384"/>
                </a:xfrm>
                <a:prstGeom prst="rect">
                  <a:avLst/>
                </a:prstGeom>
              </p:spPr>
            </p:pic>
          </p:grpSp>
          <p:pic>
            <p:nvPicPr>
              <p:cNvPr id="88" name="図 8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61198">
                <a:off x="5356839" y="4790910"/>
                <a:ext cx="627228" cy="597550"/>
              </a:xfrm>
              <a:prstGeom prst="rect">
                <a:avLst/>
              </a:prstGeom>
            </p:spPr>
          </p:pic>
          <p:grpSp>
            <p:nvGrpSpPr>
              <p:cNvPr id="89" name="グループ化 88"/>
              <p:cNvGrpSpPr/>
              <p:nvPr/>
            </p:nvGrpSpPr>
            <p:grpSpPr>
              <a:xfrm>
                <a:off x="4545584" y="4771070"/>
                <a:ext cx="1023721" cy="659781"/>
                <a:chOff x="1098499" y="1511535"/>
                <a:chExt cx="1373457" cy="885183"/>
              </a:xfrm>
            </p:grpSpPr>
            <p:pic>
              <p:nvPicPr>
                <p:cNvPr id="119" name="図 118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6495050">
                  <a:off x="1988735" y="1850587"/>
                  <a:ext cx="429842" cy="536600"/>
                </a:xfrm>
                <a:prstGeom prst="rect">
                  <a:avLst/>
                </a:prstGeom>
              </p:spPr>
            </p:pic>
            <p:pic>
              <p:nvPicPr>
                <p:cNvPr id="120" name="図 119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822492">
                  <a:off x="1161413" y="1662352"/>
                  <a:ext cx="506620" cy="632447"/>
                </a:xfrm>
                <a:prstGeom prst="rect">
                  <a:avLst/>
                </a:prstGeom>
              </p:spPr>
            </p:pic>
            <p:pic>
              <p:nvPicPr>
                <p:cNvPr id="121" name="図 120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703680">
                  <a:off x="1396932" y="1511535"/>
                  <a:ext cx="929150" cy="885183"/>
                </a:xfrm>
                <a:prstGeom prst="rect">
                  <a:avLst/>
                </a:prstGeom>
              </p:spPr>
            </p:pic>
          </p:grpSp>
          <p:grpSp>
            <p:nvGrpSpPr>
              <p:cNvPr id="90" name="グループ化 89"/>
              <p:cNvGrpSpPr/>
              <p:nvPr/>
            </p:nvGrpSpPr>
            <p:grpSpPr>
              <a:xfrm>
                <a:off x="3448046" y="4824742"/>
                <a:ext cx="736278" cy="531189"/>
                <a:chOff x="2992993" y="4018955"/>
                <a:chExt cx="987815" cy="712660"/>
              </a:xfrm>
            </p:grpSpPr>
            <p:pic>
              <p:nvPicPr>
                <p:cNvPr id="117" name="図 116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5333938">
                  <a:off x="3142345" y="4225711"/>
                  <a:ext cx="283464" cy="582168"/>
                </a:xfrm>
                <a:prstGeom prst="rect">
                  <a:avLst/>
                </a:prstGeom>
              </p:spPr>
            </p:pic>
            <p:pic>
              <p:nvPicPr>
                <p:cNvPr id="118" name="図 117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00638">
                  <a:off x="3232752" y="4018955"/>
                  <a:ext cx="748056" cy="712660"/>
                </a:xfrm>
                <a:prstGeom prst="rect">
                  <a:avLst/>
                </a:prstGeom>
              </p:spPr>
            </p:pic>
          </p:grpSp>
          <p:grpSp>
            <p:nvGrpSpPr>
              <p:cNvPr id="91" name="グループ化 90"/>
              <p:cNvGrpSpPr/>
              <p:nvPr/>
            </p:nvGrpSpPr>
            <p:grpSpPr>
              <a:xfrm rot="637165">
                <a:off x="2970138" y="4890091"/>
                <a:ext cx="754403" cy="486207"/>
                <a:chOff x="1098499" y="1511535"/>
                <a:chExt cx="1373457" cy="885183"/>
              </a:xfrm>
            </p:grpSpPr>
            <p:pic>
              <p:nvPicPr>
                <p:cNvPr id="114" name="図 113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6495050">
                  <a:off x="1988735" y="1850587"/>
                  <a:ext cx="429842" cy="536600"/>
                </a:xfrm>
                <a:prstGeom prst="rect">
                  <a:avLst/>
                </a:prstGeom>
              </p:spPr>
            </p:pic>
            <p:pic>
              <p:nvPicPr>
                <p:cNvPr id="115" name="図 114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822492">
                  <a:off x="1161413" y="1662352"/>
                  <a:ext cx="506620" cy="632447"/>
                </a:xfrm>
                <a:prstGeom prst="rect">
                  <a:avLst/>
                </a:prstGeom>
              </p:spPr>
            </p:pic>
            <p:pic>
              <p:nvPicPr>
                <p:cNvPr id="116" name="図 115"/>
                <p:cNvPicPr>
                  <a:picLocks noChangeAspect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703680">
                  <a:off x="1396932" y="1511535"/>
                  <a:ext cx="929150" cy="885183"/>
                </a:xfrm>
                <a:prstGeom prst="rect">
                  <a:avLst/>
                </a:prstGeom>
              </p:spPr>
            </p:pic>
          </p:grpSp>
          <p:grpSp>
            <p:nvGrpSpPr>
              <p:cNvPr id="92" name="グループ化 91"/>
              <p:cNvGrpSpPr/>
              <p:nvPr/>
            </p:nvGrpSpPr>
            <p:grpSpPr>
              <a:xfrm rot="20730826">
                <a:off x="2555319" y="4892501"/>
                <a:ext cx="594494" cy="415021"/>
                <a:chOff x="979147" y="3249744"/>
                <a:chExt cx="948826" cy="662384"/>
              </a:xfrm>
            </p:grpSpPr>
            <p:pic>
              <p:nvPicPr>
                <p:cNvPr id="112" name="図 111"/>
                <p:cNvPicPr>
                  <a:picLocks noChangeAspect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5602998">
                  <a:off x="1128499" y="3358957"/>
                  <a:ext cx="283464" cy="582168"/>
                </a:xfrm>
                <a:prstGeom prst="rect">
                  <a:avLst/>
                </a:prstGeom>
              </p:spPr>
            </p:pic>
            <p:pic>
              <p:nvPicPr>
                <p:cNvPr id="113" name="図 112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399623">
                  <a:off x="1234882" y="3249744"/>
                  <a:ext cx="693091" cy="662384"/>
                </a:xfrm>
                <a:prstGeom prst="rect">
                  <a:avLst/>
                </a:prstGeom>
              </p:spPr>
            </p:pic>
          </p:grpSp>
          <p:grpSp>
            <p:nvGrpSpPr>
              <p:cNvPr id="93" name="グループ化 92"/>
              <p:cNvGrpSpPr/>
              <p:nvPr/>
            </p:nvGrpSpPr>
            <p:grpSpPr>
              <a:xfrm rot="20730826">
                <a:off x="5712910" y="4892501"/>
                <a:ext cx="594494" cy="415021"/>
                <a:chOff x="979147" y="3249744"/>
                <a:chExt cx="948826" cy="662384"/>
              </a:xfrm>
            </p:grpSpPr>
            <p:pic>
              <p:nvPicPr>
                <p:cNvPr id="110" name="図 109"/>
                <p:cNvPicPr>
                  <a:picLocks noChangeAspect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5602998">
                  <a:off x="1128499" y="3358957"/>
                  <a:ext cx="283464" cy="582168"/>
                </a:xfrm>
                <a:prstGeom prst="rect">
                  <a:avLst/>
                </a:prstGeom>
              </p:spPr>
            </p:pic>
            <p:pic>
              <p:nvPicPr>
                <p:cNvPr id="111" name="図 110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399623">
                  <a:off x="1234882" y="3249744"/>
                  <a:ext cx="693091" cy="662384"/>
                </a:xfrm>
                <a:prstGeom prst="rect">
                  <a:avLst/>
                </a:prstGeom>
              </p:spPr>
            </p:pic>
          </p:grpSp>
          <p:grpSp>
            <p:nvGrpSpPr>
              <p:cNvPr id="94" name="グループ化 93"/>
              <p:cNvGrpSpPr/>
              <p:nvPr/>
            </p:nvGrpSpPr>
            <p:grpSpPr>
              <a:xfrm rot="637165">
                <a:off x="6208863" y="4930869"/>
                <a:ext cx="605544" cy="390269"/>
                <a:chOff x="1098499" y="1511535"/>
                <a:chExt cx="1373457" cy="885183"/>
              </a:xfrm>
            </p:grpSpPr>
            <p:pic>
              <p:nvPicPr>
                <p:cNvPr id="107" name="図 106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6495050">
                  <a:off x="1988735" y="1850587"/>
                  <a:ext cx="429842" cy="536600"/>
                </a:xfrm>
                <a:prstGeom prst="rect">
                  <a:avLst/>
                </a:prstGeom>
              </p:spPr>
            </p:pic>
            <p:pic>
              <p:nvPicPr>
                <p:cNvPr id="108" name="図 107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822492">
                  <a:off x="1161413" y="1662352"/>
                  <a:ext cx="506620" cy="632447"/>
                </a:xfrm>
                <a:prstGeom prst="rect">
                  <a:avLst/>
                </a:prstGeom>
              </p:spPr>
            </p:pic>
            <p:pic>
              <p:nvPicPr>
                <p:cNvPr id="109" name="図 108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703680">
                  <a:off x="1396932" y="1511535"/>
                  <a:ext cx="929150" cy="885183"/>
                </a:xfrm>
                <a:prstGeom prst="rect">
                  <a:avLst/>
                </a:prstGeom>
              </p:spPr>
            </p:pic>
          </p:grpSp>
          <p:pic>
            <p:nvPicPr>
              <p:cNvPr id="95" name="図 9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7142" y="4917535"/>
                <a:ext cx="423329" cy="403298"/>
              </a:xfrm>
              <a:prstGeom prst="rect">
                <a:avLst/>
              </a:prstGeom>
            </p:spPr>
          </p:pic>
          <p:pic>
            <p:nvPicPr>
              <p:cNvPr id="96" name="図 95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16372">
                <a:off x="6630767" y="4876728"/>
                <a:ext cx="489436" cy="466277"/>
              </a:xfrm>
              <a:prstGeom prst="rect">
                <a:avLst/>
              </a:prstGeom>
            </p:spPr>
          </p:pic>
          <p:pic>
            <p:nvPicPr>
              <p:cNvPr id="97" name="図 96"/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29991">
                <a:off x="6971606" y="4839588"/>
                <a:ext cx="585113" cy="559191"/>
              </a:xfrm>
              <a:prstGeom prst="rect">
                <a:avLst/>
              </a:prstGeom>
            </p:spPr>
          </p:pic>
          <p:grpSp>
            <p:nvGrpSpPr>
              <p:cNvPr id="98" name="グループ化 97"/>
              <p:cNvGrpSpPr/>
              <p:nvPr/>
            </p:nvGrpSpPr>
            <p:grpSpPr>
              <a:xfrm rot="12885583">
                <a:off x="1492842" y="4926682"/>
                <a:ext cx="669801" cy="467594"/>
                <a:chOff x="979147" y="3249744"/>
                <a:chExt cx="948826" cy="662384"/>
              </a:xfrm>
            </p:grpSpPr>
            <p:pic>
              <p:nvPicPr>
                <p:cNvPr id="105" name="図 104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5602998">
                  <a:off x="1128499" y="3358957"/>
                  <a:ext cx="283464" cy="582168"/>
                </a:xfrm>
                <a:prstGeom prst="rect">
                  <a:avLst/>
                </a:prstGeom>
              </p:spPr>
            </p:pic>
            <p:pic>
              <p:nvPicPr>
                <p:cNvPr id="106" name="図 105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399623">
                  <a:off x="1234882" y="3249744"/>
                  <a:ext cx="693091" cy="662384"/>
                </a:xfrm>
                <a:prstGeom prst="rect">
                  <a:avLst/>
                </a:prstGeom>
              </p:spPr>
            </p:pic>
          </p:grpSp>
          <p:pic>
            <p:nvPicPr>
              <p:cNvPr id="99" name="図 98"/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16372">
                <a:off x="1190505" y="4930676"/>
                <a:ext cx="416348" cy="396647"/>
              </a:xfrm>
              <a:prstGeom prst="rect">
                <a:avLst/>
              </a:prstGeom>
            </p:spPr>
          </p:pic>
          <p:grpSp>
            <p:nvGrpSpPr>
              <p:cNvPr id="100" name="グループ化 99"/>
              <p:cNvGrpSpPr/>
              <p:nvPr/>
            </p:nvGrpSpPr>
            <p:grpSpPr>
              <a:xfrm rot="20099861">
                <a:off x="7350480" y="4941455"/>
                <a:ext cx="611328" cy="393996"/>
                <a:chOff x="1098499" y="1511535"/>
                <a:chExt cx="1373457" cy="885183"/>
              </a:xfrm>
            </p:grpSpPr>
            <p:pic>
              <p:nvPicPr>
                <p:cNvPr id="102" name="図 101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6495050">
                  <a:off x="1988735" y="1850587"/>
                  <a:ext cx="429842" cy="536600"/>
                </a:xfrm>
                <a:prstGeom prst="rect">
                  <a:avLst/>
                </a:prstGeom>
              </p:spPr>
            </p:pic>
            <p:pic>
              <p:nvPicPr>
                <p:cNvPr id="103" name="図 102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822492">
                  <a:off x="1161413" y="1662352"/>
                  <a:ext cx="506620" cy="632447"/>
                </a:xfrm>
                <a:prstGeom prst="rect">
                  <a:avLst/>
                </a:prstGeom>
              </p:spPr>
            </p:pic>
            <p:pic>
              <p:nvPicPr>
                <p:cNvPr id="104" name="図 103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703680">
                  <a:off x="1396932" y="1511535"/>
                  <a:ext cx="929150" cy="885183"/>
                </a:xfrm>
                <a:prstGeom prst="rect">
                  <a:avLst/>
                </a:prstGeom>
              </p:spPr>
            </p:pic>
          </p:grpSp>
          <p:pic>
            <p:nvPicPr>
              <p:cNvPr id="101" name="図 100"/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596023">
                <a:off x="7860417" y="4968487"/>
                <a:ext cx="398047" cy="379213"/>
              </a:xfrm>
              <a:prstGeom prst="rect">
                <a:avLst/>
              </a:prstGeom>
            </p:spPr>
          </p:pic>
        </p:grpSp>
      </p:grpSp>
      <p:pic>
        <p:nvPicPr>
          <p:cNvPr id="20" name="図 19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704" y="1397930"/>
            <a:ext cx="1291798" cy="1338349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22" y="2330404"/>
            <a:ext cx="808828" cy="83792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900000" y="1367984"/>
            <a:ext cx="2003370" cy="1372028"/>
            <a:chOff x="1008286" y="1508267"/>
            <a:chExt cx="2003370" cy="1372028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1008286" y="1535246"/>
              <a:ext cx="1215397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0" b="1" dirty="0">
                  <a:solidFill>
                    <a:schemeClr val="bg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夏</a:t>
              </a: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2003544" y="1508267"/>
              <a:ext cx="1008112" cy="1372028"/>
              <a:chOff x="2587001" y="1152401"/>
              <a:chExt cx="1008112" cy="1372028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587001" y="1152401"/>
                <a:ext cx="66236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4400" b="1" dirty="0">
                    <a:solidFill>
                      <a:schemeClr val="bg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フ</a:t>
                </a:r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2953591" y="1279917"/>
                <a:ext cx="641522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4400" b="1" dirty="0">
                    <a:solidFill>
                      <a:schemeClr val="bg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ェ</a:t>
                </a:r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2801560" y="1754988"/>
                <a:ext cx="64953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4400" b="1" dirty="0">
                    <a:solidFill>
                      <a:schemeClr val="bg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ス</a:t>
                </a:r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1080294" y="2482363"/>
            <a:ext cx="1627369" cy="901988"/>
            <a:chOff x="1152302" y="2592263"/>
            <a:chExt cx="1627369" cy="901988"/>
          </a:xfrm>
        </p:grpSpPr>
        <p:sp>
          <p:nvSpPr>
            <p:cNvPr id="21" name="テキスト ボックス 20"/>
            <p:cNvSpPr txBox="1"/>
            <p:nvPr/>
          </p:nvSpPr>
          <p:spPr>
            <a:xfrm>
              <a:off x="1152302" y="2592263"/>
              <a:ext cx="162736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400" b="1" spc="600" dirty="0">
                  <a:solidFill>
                    <a:schemeClr val="bg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2016</a:t>
              </a:r>
              <a:endParaRPr kumimoji="1" lang="ja-JP" altLang="en-US" sz="4400" b="1" spc="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271739" y="3240335"/>
              <a:ext cx="133241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In </a:t>
              </a:r>
              <a:r>
                <a:rPr kumimoji="1"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アスクル大通り</a:t>
              </a: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1011378" y="1322541"/>
            <a:ext cx="17091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 b="1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今年の夏も盛り上がろう！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3002438" y="1242705"/>
            <a:ext cx="2353388" cy="506102"/>
            <a:chOff x="4282545" y="1217873"/>
            <a:chExt cx="2353388" cy="506102"/>
          </a:xfrm>
        </p:grpSpPr>
        <p:sp>
          <p:nvSpPr>
            <p:cNvPr id="26" name="テキスト ボックス 25"/>
            <p:cNvSpPr txBox="1"/>
            <p:nvPr/>
          </p:nvSpPr>
          <p:spPr>
            <a:xfrm>
              <a:off x="4282545" y="1227922"/>
              <a:ext cx="978153" cy="349702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en-US" altLang="ja-JP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7.23</a:t>
              </a:r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sat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367243" y="1217873"/>
              <a:ext cx="1024639" cy="349702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en-US" altLang="ja-JP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7.24</a:t>
              </a:r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sun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4282545" y="1497384"/>
              <a:ext cx="1236236" cy="226591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●</a:t>
              </a:r>
              <a:r>
                <a:rPr kumimoji="1" lang="en-US" altLang="ja-JP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15:00</a:t>
              </a:r>
              <a:r>
                <a:rPr kumimoji="1"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～</a:t>
              </a:r>
              <a:r>
                <a:rPr kumimoji="1" lang="en-US" altLang="ja-JP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21:00</a:t>
              </a:r>
              <a:endParaRPr kumimoji="1"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5399697" y="1487311"/>
              <a:ext cx="1236236" cy="226591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●</a:t>
              </a:r>
              <a:r>
                <a:rPr kumimoji="1" lang="en-US" altLang="ja-JP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14:00</a:t>
              </a:r>
              <a:r>
                <a:rPr kumimoji="1"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～</a:t>
              </a:r>
              <a:r>
                <a:rPr kumimoji="1" lang="en-US" altLang="ja-JP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20:00</a:t>
              </a:r>
              <a:endParaRPr kumimoji="1"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3695391" y="720055"/>
            <a:ext cx="848398" cy="568427"/>
            <a:chOff x="5080645" y="490600"/>
            <a:chExt cx="848398" cy="568427"/>
          </a:xfrm>
        </p:grpSpPr>
        <p:sp>
          <p:nvSpPr>
            <p:cNvPr id="30" name="円形吹き出し 29"/>
            <p:cNvSpPr>
              <a:spLocks noChangeAspect="1"/>
            </p:cNvSpPr>
            <p:nvPr/>
          </p:nvSpPr>
          <p:spPr>
            <a:xfrm>
              <a:off x="5080645" y="490600"/>
              <a:ext cx="848398" cy="568427"/>
            </a:xfrm>
            <a:prstGeom prst="wedgeEllipseCallo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5133538" y="590147"/>
              <a:ext cx="742612" cy="369332"/>
              <a:chOff x="5113283" y="638257"/>
              <a:chExt cx="742612" cy="369332"/>
            </a:xfrm>
          </p:grpSpPr>
          <p:sp>
            <p:nvSpPr>
              <p:cNvPr id="31" name="テキスト ボックス 30"/>
              <p:cNvSpPr txBox="1"/>
              <p:nvPr/>
            </p:nvSpPr>
            <p:spPr>
              <a:xfrm>
                <a:off x="5293946" y="701904"/>
                <a:ext cx="5619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>
                    <a:solidFill>
                      <a:schemeClr val="accent1">
                        <a:lumMod val="7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days</a:t>
                </a:r>
                <a:endParaRPr kumimoji="1" lang="ja-JP" altLang="en-US" sz="1200" b="1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 rot="10075">
                <a:off x="5113283" y="638257"/>
                <a:ext cx="3401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800" b="1" dirty="0">
                    <a:solidFill>
                      <a:schemeClr val="accent1">
                        <a:lumMod val="7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</a:t>
                </a:r>
                <a:endParaRPr kumimoji="1" lang="ja-JP" altLang="en-US" sz="1800" b="1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pic>
        <p:nvPicPr>
          <p:cNvPr id="43" name="図 42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3763">
            <a:off x="739822" y="3197140"/>
            <a:ext cx="299674" cy="288036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3411">
            <a:off x="5590510" y="2852157"/>
            <a:ext cx="421871" cy="401505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7306">
            <a:off x="5652599" y="2252269"/>
            <a:ext cx="485879" cy="462603"/>
          </a:xfrm>
          <a:prstGeom prst="rect">
            <a:avLst/>
          </a:prstGeom>
        </p:spPr>
      </p:pic>
      <p:grpSp>
        <p:nvGrpSpPr>
          <p:cNvPr id="9" name="グループ化 8"/>
          <p:cNvGrpSpPr/>
          <p:nvPr/>
        </p:nvGrpSpPr>
        <p:grpSpPr>
          <a:xfrm>
            <a:off x="3002438" y="1888690"/>
            <a:ext cx="3262432" cy="1279637"/>
            <a:chOff x="4756404" y="623422"/>
            <a:chExt cx="3262432" cy="1279637"/>
          </a:xfrm>
        </p:grpSpPr>
        <p:sp>
          <p:nvSpPr>
            <p:cNvPr id="129" name="テキスト ボックス 128"/>
            <p:cNvSpPr txBox="1"/>
            <p:nvPr/>
          </p:nvSpPr>
          <p:spPr>
            <a:xfrm>
              <a:off x="4756404" y="623422"/>
              <a:ext cx="32624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昔懐かしい駄菓子、水風船・金魚すくい等、用意しております！</a:t>
              </a:r>
              <a:endParaRPr kumimoji="1" lang="en-US" altLang="ja-JP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今年もアスクル神社前での餅まきやります！</a:t>
              </a:r>
              <a:endPara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31" name="テキスト ボックス 130"/>
            <p:cNvSpPr txBox="1"/>
            <p:nvPr/>
          </p:nvSpPr>
          <p:spPr>
            <a:xfrm>
              <a:off x="4756404" y="1093963"/>
              <a:ext cx="26468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19:00</a:t>
              </a:r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からは毎年恒例の花火大会！</a:t>
              </a:r>
              <a:r>
                <a:rPr kumimoji="1" lang="en-US" altLang="ja-JP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!</a:t>
              </a:r>
            </a:p>
            <a:p>
              <a:r>
                <a:rPr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今年の花火大会は去年よりもビッグな花火大会です！</a:t>
              </a:r>
              <a:endParaRPr lang="en-US" altLang="ja-JP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33" name="テキスト ボックス 132"/>
            <p:cNvSpPr txBox="1"/>
            <p:nvPr/>
          </p:nvSpPr>
          <p:spPr>
            <a:xfrm>
              <a:off x="4756404" y="1564505"/>
              <a:ext cx="21339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今年は新企画、盆踊り大会を開催します！</a:t>
              </a:r>
              <a:endParaRPr kumimoji="1" lang="en-US" altLang="ja-JP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アスクル大通りで</a:t>
              </a:r>
              <a:r>
                <a:rPr lang="en-US" altLang="ja-JP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17:00</a:t>
              </a:r>
              <a:r>
                <a:rPr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から</a:t>
              </a:r>
              <a:r>
                <a:rPr lang="en-US" altLang="ja-JP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!</a:t>
              </a:r>
            </a:p>
          </p:txBody>
        </p:sp>
      </p:grpSp>
      <p:sp>
        <p:nvSpPr>
          <p:cNvPr id="134" name="テキスト ボックス 133"/>
          <p:cNvSpPr txBox="1"/>
          <p:nvPr/>
        </p:nvSpPr>
        <p:spPr>
          <a:xfrm>
            <a:off x="1394261" y="3885200"/>
            <a:ext cx="3980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●主催：アスクル大通り　●場所：アスクル大通り　●協賛：あすくるベーカリー</a:t>
            </a:r>
            <a:endParaRPr kumimoji="1"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●お問い合わせ　</a:t>
            </a:r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  <a:hlinkClick r:id="rId36"/>
              </a:rPr>
              <a:t>TEL:000-0000-0000</a:t>
            </a:r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FAX:000-0000-0000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アスクル夏フェス実行委員会</a:t>
            </a:r>
            <a:endParaRPr kumimoji="1"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5678" y="2160872"/>
            <a:ext cx="159291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98" y="2160872"/>
            <a:ext cx="159291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Microsoft Office PowerPoint</Application>
  <PresentationFormat>ユーザー設定</PresentationFormat>
  <Paragraphs>37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Ｐ明朝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2016-05-12T07:25:11Z</dcterms:created>
  <dcterms:modified xsi:type="dcterms:W3CDTF">2016-05-16T01:08:18Z</dcterms:modified>
</cp:coreProperties>
</file>